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858BAB-47F2-47B0-97EC-EB25CBBF317F}" v="35" dt="2025-03-19T15:46:11.2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346"/>
    <p:restoredTop sz="94672"/>
  </p:normalViewPr>
  <p:slideViewPr>
    <p:cSldViewPr snapToGrid="0">
      <p:cViewPr>
        <p:scale>
          <a:sx n="88" d="100"/>
          <a:sy n="88" d="100"/>
        </p:scale>
        <p:origin x="4496" y="5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falda Goncalves" userId="tajB8Zwu6wkxHPql9R47iWtXxYgP35fcLxW7S/iNB+k=" providerId="None" clId="Web-{54858BAB-47F2-47B0-97EC-EB25CBBF317F}"/>
    <pc:docChg chg="modSld">
      <pc:chgData name="Mafalda Goncalves" userId="tajB8Zwu6wkxHPql9R47iWtXxYgP35fcLxW7S/iNB+k=" providerId="None" clId="Web-{54858BAB-47F2-47B0-97EC-EB25CBBF317F}" dt="2025-03-19T15:46:10.353" v="15" actId="20577"/>
      <pc:docMkLst>
        <pc:docMk/>
      </pc:docMkLst>
      <pc:sldChg chg="modSp">
        <pc:chgData name="Mafalda Goncalves" userId="tajB8Zwu6wkxHPql9R47iWtXxYgP35fcLxW7S/iNB+k=" providerId="None" clId="Web-{54858BAB-47F2-47B0-97EC-EB25CBBF317F}" dt="2025-03-19T15:45:52.806" v="8" actId="20577"/>
        <pc:sldMkLst>
          <pc:docMk/>
          <pc:sldMk cId="3248729996" sldId="256"/>
        </pc:sldMkLst>
        <pc:spChg chg="mod">
          <ac:chgData name="Mafalda Goncalves" userId="tajB8Zwu6wkxHPql9R47iWtXxYgP35fcLxW7S/iNB+k=" providerId="None" clId="Web-{54858BAB-47F2-47B0-97EC-EB25CBBF317F}" dt="2025-03-19T15:45:52.806" v="8" actId="20577"/>
          <ac:spMkLst>
            <pc:docMk/>
            <pc:sldMk cId="3248729996" sldId="256"/>
            <ac:spMk id="3" creationId="{C03BD6FA-457F-AD24-D589-A79164DFCBD9}"/>
          </ac:spMkLst>
        </pc:spChg>
      </pc:sldChg>
      <pc:sldChg chg="modSp">
        <pc:chgData name="Mafalda Goncalves" userId="tajB8Zwu6wkxHPql9R47iWtXxYgP35fcLxW7S/iNB+k=" providerId="None" clId="Web-{54858BAB-47F2-47B0-97EC-EB25CBBF317F}" dt="2025-03-19T15:46:10.353" v="15" actId="20577"/>
        <pc:sldMkLst>
          <pc:docMk/>
          <pc:sldMk cId="1573802864" sldId="257"/>
        </pc:sldMkLst>
        <pc:spChg chg="mod">
          <ac:chgData name="Mafalda Goncalves" userId="tajB8Zwu6wkxHPql9R47iWtXxYgP35fcLxW7S/iNB+k=" providerId="None" clId="Web-{54858BAB-47F2-47B0-97EC-EB25CBBF317F}" dt="2025-03-19T15:46:10.353" v="15" actId="20577"/>
          <ac:spMkLst>
            <pc:docMk/>
            <pc:sldMk cId="1573802864" sldId="257"/>
            <ac:spMk id="10" creationId="{E8238C24-CEF3-198F-2019-79AD29C705C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6C644D7C-244F-1E4E-9B6A-1C95AC806EA0}" type="datetimeFigureOut">
              <a:rPr lang="en-NL" smtClean="0"/>
              <a:t>03/19/2025</a:t>
            </a:fld>
            <a:endParaRPr lang="en-NL"/>
          </a:p>
        </p:txBody>
      </p:sp>
      <p:sp>
        <p:nvSpPr>
          <p:cNvPr id="5" name="Footer Placeholder 4"/>
          <p:cNvSpPr>
            <a:spLocks noGrp="1"/>
          </p:cNvSpPr>
          <p:nvPr>
            <p:ph type="ftr" sz="quarter" idx="11"/>
          </p:nvPr>
        </p:nvSpPr>
        <p:spPr/>
        <p:txBody>
          <a:bodyPr/>
          <a:lstStyle/>
          <a:p>
            <a:endParaRPr lang="en-NL"/>
          </a:p>
        </p:txBody>
      </p:sp>
      <p:sp>
        <p:nvSpPr>
          <p:cNvPr id="6" name="Slide Number Placeholder 5"/>
          <p:cNvSpPr>
            <a:spLocks noGrp="1"/>
          </p:cNvSpPr>
          <p:nvPr>
            <p:ph type="sldNum" sz="quarter" idx="12"/>
          </p:nvPr>
        </p:nvSpPr>
        <p:spPr/>
        <p:txBody>
          <a:bodyPr/>
          <a:lstStyle/>
          <a:p>
            <a:fld id="{E0050BA9-49CD-114A-A892-C5BC65B3FEDA}" type="slidenum">
              <a:rPr lang="en-NL" smtClean="0"/>
              <a:t>‹#›</a:t>
            </a:fld>
            <a:endParaRPr lang="en-NL"/>
          </a:p>
        </p:txBody>
      </p:sp>
    </p:spTree>
    <p:extLst>
      <p:ext uri="{BB962C8B-B14F-4D97-AF65-F5344CB8AC3E}">
        <p14:creationId xmlns:p14="http://schemas.microsoft.com/office/powerpoint/2010/main" val="2848865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C644D7C-244F-1E4E-9B6A-1C95AC806EA0}" type="datetimeFigureOut">
              <a:rPr lang="en-NL" smtClean="0"/>
              <a:t>03/19/2025</a:t>
            </a:fld>
            <a:endParaRPr lang="en-NL"/>
          </a:p>
        </p:txBody>
      </p:sp>
      <p:sp>
        <p:nvSpPr>
          <p:cNvPr id="5" name="Footer Placeholder 4"/>
          <p:cNvSpPr>
            <a:spLocks noGrp="1"/>
          </p:cNvSpPr>
          <p:nvPr>
            <p:ph type="ftr" sz="quarter" idx="11"/>
          </p:nvPr>
        </p:nvSpPr>
        <p:spPr/>
        <p:txBody>
          <a:bodyPr/>
          <a:lstStyle/>
          <a:p>
            <a:endParaRPr lang="en-NL"/>
          </a:p>
        </p:txBody>
      </p:sp>
      <p:sp>
        <p:nvSpPr>
          <p:cNvPr id="6" name="Slide Number Placeholder 5"/>
          <p:cNvSpPr>
            <a:spLocks noGrp="1"/>
          </p:cNvSpPr>
          <p:nvPr>
            <p:ph type="sldNum" sz="quarter" idx="12"/>
          </p:nvPr>
        </p:nvSpPr>
        <p:spPr/>
        <p:txBody>
          <a:bodyPr/>
          <a:lstStyle/>
          <a:p>
            <a:fld id="{E0050BA9-49CD-114A-A892-C5BC65B3FEDA}" type="slidenum">
              <a:rPr lang="en-NL" smtClean="0"/>
              <a:t>‹#›</a:t>
            </a:fld>
            <a:endParaRPr lang="en-NL"/>
          </a:p>
        </p:txBody>
      </p:sp>
    </p:spTree>
    <p:extLst>
      <p:ext uri="{BB962C8B-B14F-4D97-AF65-F5344CB8AC3E}">
        <p14:creationId xmlns:p14="http://schemas.microsoft.com/office/powerpoint/2010/main" val="1892455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C644D7C-244F-1E4E-9B6A-1C95AC806EA0}" type="datetimeFigureOut">
              <a:rPr lang="en-NL" smtClean="0"/>
              <a:t>03/19/2025</a:t>
            </a:fld>
            <a:endParaRPr lang="en-NL"/>
          </a:p>
        </p:txBody>
      </p:sp>
      <p:sp>
        <p:nvSpPr>
          <p:cNvPr id="5" name="Footer Placeholder 4"/>
          <p:cNvSpPr>
            <a:spLocks noGrp="1"/>
          </p:cNvSpPr>
          <p:nvPr>
            <p:ph type="ftr" sz="quarter" idx="11"/>
          </p:nvPr>
        </p:nvSpPr>
        <p:spPr/>
        <p:txBody>
          <a:bodyPr/>
          <a:lstStyle/>
          <a:p>
            <a:endParaRPr lang="en-NL"/>
          </a:p>
        </p:txBody>
      </p:sp>
      <p:sp>
        <p:nvSpPr>
          <p:cNvPr id="6" name="Slide Number Placeholder 5"/>
          <p:cNvSpPr>
            <a:spLocks noGrp="1"/>
          </p:cNvSpPr>
          <p:nvPr>
            <p:ph type="sldNum" sz="quarter" idx="12"/>
          </p:nvPr>
        </p:nvSpPr>
        <p:spPr/>
        <p:txBody>
          <a:bodyPr/>
          <a:lstStyle/>
          <a:p>
            <a:fld id="{E0050BA9-49CD-114A-A892-C5BC65B3FEDA}" type="slidenum">
              <a:rPr lang="en-NL" smtClean="0"/>
              <a:t>‹#›</a:t>
            </a:fld>
            <a:endParaRPr lang="en-NL"/>
          </a:p>
        </p:txBody>
      </p:sp>
    </p:spTree>
    <p:extLst>
      <p:ext uri="{BB962C8B-B14F-4D97-AF65-F5344CB8AC3E}">
        <p14:creationId xmlns:p14="http://schemas.microsoft.com/office/powerpoint/2010/main" val="3666976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C644D7C-244F-1E4E-9B6A-1C95AC806EA0}" type="datetimeFigureOut">
              <a:rPr lang="en-NL" smtClean="0"/>
              <a:t>03/19/2025</a:t>
            </a:fld>
            <a:endParaRPr lang="en-NL"/>
          </a:p>
        </p:txBody>
      </p:sp>
      <p:sp>
        <p:nvSpPr>
          <p:cNvPr id="5" name="Footer Placeholder 4"/>
          <p:cNvSpPr>
            <a:spLocks noGrp="1"/>
          </p:cNvSpPr>
          <p:nvPr>
            <p:ph type="ftr" sz="quarter" idx="11"/>
          </p:nvPr>
        </p:nvSpPr>
        <p:spPr/>
        <p:txBody>
          <a:bodyPr/>
          <a:lstStyle/>
          <a:p>
            <a:endParaRPr lang="en-NL"/>
          </a:p>
        </p:txBody>
      </p:sp>
      <p:sp>
        <p:nvSpPr>
          <p:cNvPr id="6" name="Slide Number Placeholder 5"/>
          <p:cNvSpPr>
            <a:spLocks noGrp="1"/>
          </p:cNvSpPr>
          <p:nvPr>
            <p:ph type="sldNum" sz="quarter" idx="12"/>
          </p:nvPr>
        </p:nvSpPr>
        <p:spPr/>
        <p:txBody>
          <a:bodyPr/>
          <a:lstStyle/>
          <a:p>
            <a:fld id="{E0050BA9-49CD-114A-A892-C5BC65B3FEDA}" type="slidenum">
              <a:rPr lang="en-NL" smtClean="0"/>
              <a:t>‹#›</a:t>
            </a:fld>
            <a:endParaRPr lang="en-NL"/>
          </a:p>
        </p:txBody>
      </p:sp>
    </p:spTree>
    <p:extLst>
      <p:ext uri="{BB962C8B-B14F-4D97-AF65-F5344CB8AC3E}">
        <p14:creationId xmlns:p14="http://schemas.microsoft.com/office/powerpoint/2010/main" val="1622401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6C644D7C-244F-1E4E-9B6A-1C95AC806EA0}" type="datetimeFigureOut">
              <a:rPr lang="en-NL" smtClean="0"/>
              <a:t>03/19/2025</a:t>
            </a:fld>
            <a:endParaRPr lang="en-NL"/>
          </a:p>
        </p:txBody>
      </p:sp>
      <p:sp>
        <p:nvSpPr>
          <p:cNvPr id="5" name="Footer Placeholder 4"/>
          <p:cNvSpPr>
            <a:spLocks noGrp="1"/>
          </p:cNvSpPr>
          <p:nvPr>
            <p:ph type="ftr" sz="quarter" idx="11"/>
          </p:nvPr>
        </p:nvSpPr>
        <p:spPr/>
        <p:txBody>
          <a:bodyPr/>
          <a:lstStyle/>
          <a:p>
            <a:endParaRPr lang="en-NL"/>
          </a:p>
        </p:txBody>
      </p:sp>
      <p:sp>
        <p:nvSpPr>
          <p:cNvPr id="6" name="Slide Number Placeholder 5"/>
          <p:cNvSpPr>
            <a:spLocks noGrp="1"/>
          </p:cNvSpPr>
          <p:nvPr>
            <p:ph type="sldNum" sz="quarter" idx="12"/>
          </p:nvPr>
        </p:nvSpPr>
        <p:spPr/>
        <p:txBody>
          <a:bodyPr/>
          <a:lstStyle/>
          <a:p>
            <a:fld id="{E0050BA9-49CD-114A-A892-C5BC65B3FEDA}" type="slidenum">
              <a:rPr lang="en-NL" smtClean="0"/>
              <a:t>‹#›</a:t>
            </a:fld>
            <a:endParaRPr lang="en-NL"/>
          </a:p>
        </p:txBody>
      </p:sp>
    </p:spTree>
    <p:extLst>
      <p:ext uri="{BB962C8B-B14F-4D97-AF65-F5344CB8AC3E}">
        <p14:creationId xmlns:p14="http://schemas.microsoft.com/office/powerpoint/2010/main" val="2169892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6C644D7C-244F-1E4E-9B6A-1C95AC806EA0}" type="datetimeFigureOut">
              <a:rPr lang="en-NL" smtClean="0"/>
              <a:t>03/19/2025</a:t>
            </a:fld>
            <a:endParaRPr lang="en-NL"/>
          </a:p>
        </p:txBody>
      </p:sp>
      <p:sp>
        <p:nvSpPr>
          <p:cNvPr id="6" name="Footer Placeholder 5"/>
          <p:cNvSpPr>
            <a:spLocks noGrp="1"/>
          </p:cNvSpPr>
          <p:nvPr>
            <p:ph type="ftr" sz="quarter" idx="11"/>
          </p:nvPr>
        </p:nvSpPr>
        <p:spPr/>
        <p:txBody>
          <a:bodyPr/>
          <a:lstStyle/>
          <a:p>
            <a:endParaRPr lang="en-NL"/>
          </a:p>
        </p:txBody>
      </p:sp>
      <p:sp>
        <p:nvSpPr>
          <p:cNvPr id="7" name="Slide Number Placeholder 6"/>
          <p:cNvSpPr>
            <a:spLocks noGrp="1"/>
          </p:cNvSpPr>
          <p:nvPr>
            <p:ph type="sldNum" sz="quarter" idx="12"/>
          </p:nvPr>
        </p:nvSpPr>
        <p:spPr/>
        <p:txBody>
          <a:bodyPr/>
          <a:lstStyle/>
          <a:p>
            <a:fld id="{E0050BA9-49CD-114A-A892-C5BC65B3FEDA}" type="slidenum">
              <a:rPr lang="en-NL" smtClean="0"/>
              <a:t>‹#›</a:t>
            </a:fld>
            <a:endParaRPr lang="en-NL"/>
          </a:p>
        </p:txBody>
      </p:sp>
    </p:spTree>
    <p:extLst>
      <p:ext uri="{BB962C8B-B14F-4D97-AF65-F5344CB8AC3E}">
        <p14:creationId xmlns:p14="http://schemas.microsoft.com/office/powerpoint/2010/main" val="3249216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6C644D7C-244F-1E4E-9B6A-1C95AC806EA0}" type="datetimeFigureOut">
              <a:rPr lang="en-NL" smtClean="0"/>
              <a:t>03/19/2025</a:t>
            </a:fld>
            <a:endParaRPr lang="en-NL"/>
          </a:p>
        </p:txBody>
      </p:sp>
      <p:sp>
        <p:nvSpPr>
          <p:cNvPr id="8" name="Footer Placeholder 7"/>
          <p:cNvSpPr>
            <a:spLocks noGrp="1"/>
          </p:cNvSpPr>
          <p:nvPr>
            <p:ph type="ftr" sz="quarter" idx="11"/>
          </p:nvPr>
        </p:nvSpPr>
        <p:spPr/>
        <p:txBody>
          <a:bodyPr/>
          <a:lstStyle/>
          <a:p>
            <a:endParaRPr lang="en-NL"/>
          </a:p>
        </p:txBody>
      </p:sp>
      <p:sp>
        <p:nvSpPr>
          <p:cNvPr id="9" name="Slide Number Placeholder 8"/>
          <p:cNvSpPr>
            <a:spLocks noGrp="1"/>
          </p:cNvSpPr>
          <p:nvPr>
            <p:ph type="sldNum" sz="quarter" idx="12"/>
          </p:nvPr>
        </p:nvSpPr>
        <p:spPr/>
        <p:txBody>
          <a:bodyPr/>
          <a:lstStyle/>
          <a:p>
            <a:fld id="{E0050BA9-49CD-114A-A892-C5BC65B3FEDA}" type="slidenum">
              <a:rPr lang="en-NL" smtClean="0"/>
              <a:t>‹#›</a:t>
            </a:fld>
            <a:endParaRPr lang="en-NL"/>
          </a:p>
        </p:txBody>
      </p:sp>
    </p:spTree>
    <p:extLst>
      <p:ext uri="{BB962C8B-B14F-4D97-AF65-F5344CB8AC3E}">
        <p14:creationId xmlns:p14="http://schemas.microsoft.com/office/powerpoint/2010/main" val="2386899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6C644D7C-244F-1E4E-9B6A-1C95AC806EA0}" type="datetimeFigureOut">
              <a:rPr lang="en-NL" smtClean="0"/>
              <a:t>03/19/2025</a:t>
            </a:fld>
            <a:endParaRPr lang="en-NL"/>
          </a:p>
        </p:txBody>
      </p:sp>
      <p:sp>
        <p:nvSpPr>
          <p:cNvPr id="4" name="Footer Placeholder 3"/>
          <p:cNvSpPr>
            <a:spLocks noGrp="1"/>
          </p:cNvSpPr>
          <p:nvPr>
            <p:ph type="ftr" sz="quarter" idx="11"/>
          </p:nvPr>
        </p:nvSpPr>
        <p:spPr/>
        <p:txBody>
          <a:bodyPr/>
          <a:lstStyle/>
          <a:p>
            <a:endParaRPr lang="en-NL"/>
          </a:p>
        </p:txBody>
      </p:sp>
      <p:sp>
        <p:nvSpPr>
          <p:cNvPr id="5" name="Slide Number Placeholder 4"/>
          <p:cNvSpPr>
            <a:spLocks noGrp="1"/>
          </p:cNvSpPr>
          <p:nvPr>
            <p:ph type="sldNum" sz="quarter" idx="12"/>
          </p:nvPr>
        </p:nvSpPr>
        <p:spPr/>
        <p:txBody>
          <a:bodyPr/>
          <a:lstStyle/>
          <a:p>
            <a:fld id="{E0050BA9-49CD-114A-A892-C5BC65B3FEDA}" type="slidenum">
              <a:rPr lang="en-NL" smtClean="0"/>
              <a:t>‹#›</a:t>
            </a:fld>
            <a:endParaRPr lang="en-NL"/>
          </a:p>
        </p:txBody>
      </p:sp>
    </p:spTree>
    <p:extLst>
      <p:ext uri="{BB962C8B-B14F-4D97-AF65-F5344CB8AC3E}">
        <p14:creationId xmlns:p14="http://schemas.microsoft.com/office/powerpoint/2010/main" val="1422674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644D7C-244F-1E4E-9B6A-1C95AC806EA0}" type="datetimeFigureOut">
              <a:rPr lang="en-NL" smtClean="0"/>
              <a:t>03/19/2025</a:t>
            </a:fld>
            <a:endParaRPr lang="en-NL"/>
          </a:p>
        </p:txBody>
      </p:sp>
      <p:sp>
        <p:nvSpPr>
          <p:cNvPr id="3" name="Footer Placeholder 2"/>
          <p:cNvSpPr>
            <a:spLocks noGrp="1"/>
          </p:cNvSpPr>
          <p:nvPr>
            <p:ph type="ftr" sz="quarter" idx="11"/>
          </p:nvPr>
        </p:nvSpPr>
        <p:spPr/>
        <p:txBody>
          <a:bodyPr/>
          <a:lstStyle/>
          <a:p>
            <a:endParaRPr lang="en-NL"/>
          </a:p>
        </p:txBody>
      </p:sp>
      <p:sp>
        <p:nvSpPr>
          <p:cNvPr id="4" name="Slide Number Placeholder 3"/>
          <p:cNvSpPr>
            <a:spLocks noGrp="1"/>
          </p:cNvSpPr>
          <p:nvPr>
            <p:ph type="sldNum" sz="quarter" idx="12"/>
          </p:nvPr>
        </p:nvSpPr>
        <p:spPr/>
        <p:txBody>
          <a:bodyPr/>
          <a:lstStyle/>
          <a:p>
            <a:fld id="{E0050BA9-49CD-114A-A892-C5BC65B3FEDA}" type="slidenum">
              <a:rPr lang="en-NL" smtClean="0"/>
              <a:t>‹#›</a:t>
            </a:fld>
            <a:endParaRPr lang="en-NL"/>
          </a:p>
        </p:txBody>
      </p:sp>
    </p:spTree>
    <p:extLst>
      <p:ext uri="{BB962C8B-B14F-4D97-AF65-F5344CB8AC3E}">
        <p14:creationId xmlns:p14="http://schemas.microsoft.com/office/powerpoint/2010/main" val="3299536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282"/>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6C644D7C-244F-1E4E-9B6A-1C95AC806EA0}" type="datetimeFigureOut">
              <a:rPr lang="en-NL" smtClean="0"/>
              <a:t>03/19/2025</a:t>
            </a:fld>
            <a:endParaRPr lang="en-NL"/>
          </a:p>
        </p:txBody>
      </p:sp>
      <p:sp>
        <p:nvSpPr>
          <p:cNvPr id="6" name="Footer Placeholder 5"/>
          <p:cNvSpPr>
            <a:spLocks noGrp="1"/>
          </p:cNvSpPr>
          <p:nvPr>
            <p:ph type="ftr" sz="quarter" idx="11"/>
          </p:nvPr>
        </p:nvSpPr>
        <p:spPr/>
        <p:txBody>
          <a:bodyPr/>
          <a:lstStyle/>
          <a:p>
            <a:endParaRPr lang="en-NL"/>
          </a:p>
        </p:txBody>
      </p:sp>
      <p:sp>
        <p:nvSpPr>
          <p:cNvPr id="7" name="Slide Number Placeholder 6"/>
          <p:cNvSpPr>
            <a:spLocks noGrp="1"/>
          </p:cNvSpPr>
          <p:nvPr>
            <p:ph type="sldNum" sz="quarter" idx="12"/>
          </p:nvPr>
        </p:nvSpPr>
        <p:spPr/>
        <p:txBody>
          <a:bodyPr/>
          <a:lstStyle/>
          <a:p>
            <a:fld id="{E0050BA9-49CD-114A-A892-C5BC65B3FEDA}" type="slidenum">
              <a:rPr lang="en-NL" smtClean="0"/>
              <a:t>‹#›</a:t>
            </a:fld>
            <a:endParaRPr lang="en-NL"/>
          </a:p>
        </p:txBody>
      </p:sp>
    </p:spTree>
    <p:extLst>
      <p:ext uri="{BB962C8B-B14F-4D97-AF65-F5344CB8AC3E}">
        <p14:creationId xmlns:p14="http://schemas.microsoft.com/office/powerpoint/2010/main" val="3530945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282"/>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6C644D7C-244F-1E4E-9B6A-1C95AC806EA0}" type="datetimeFigureOut">
              <a:rPr lang="en-NL" smtClean="0"/>
              <a:t>03/19/2025</a:t>
            </a:fld>
            <a:endParaRPr lang="en-NL"/>
          </a:p>
        </p:txBody>
      </p:sp>
      <p:sp>
        <p:nvSpPr>
          <p:cNvPr id="6" name="Footer Placeholder 5"/>
          <p:cNvSpPr>
            <a:spLocks noGrp="1"/>
          </p:cNvSpPr>
          <p:nvPr>
            <p:ph type="ftr" sz="quarter" idx="11"/>
          </p:nvPr>
        </p:nvSpPr>
        <p:spPr/>
        <p:txBody>
          <a:bodyPr/>
          <a:lstStyle/>
          <a:p>
            <a:endParaRPr lang="en-NL"/>
          </a:p>
        </p:txBody>
      </p:sp>
      <p:sp>
        <p:nvSpPr>
          <p:cNvPr id="7" name="Slide Number Placeholder 6"/>
          <p:cNvSpPr>
            <a:spLocks noGrp="1"/>
          </p:cNvSpPr>
          <p:nvPr>
            <p:ph type="sldNum" sz="quarter" idx="12"/>
          </p:nvPr>
        </p:nvSpPr>
        <p:spPr/>
        <p:txBody>
          <a:bodyPr/>
          <a:lstStyle/>
          <a:p>
            <a:fld id="{E0050BA9-49CD-114A-A892-C5BC65B3FEDA}" type="slidenum">
              <a:rPr lang="en-NL" smtClean="0"/>
              <a:t>‹#›</a:t>
            </a:fld>
            <a:endParaRPr lang="en-NL"/>
          </a:p>
        </p:txBody>
      </p:sp>
    </p:spTree>
    <p:extLst>
      <p:ext uri="{BB962C8B-B14F-4D97-AF65-F5344CB8AC3E}">
        <p14:creationId xmlns:p14="http://schemas.microsoft.com/office/powerpoint/2010/main" val="1464207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7"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6C644D7C-244F-1E4E-9B6A-1C95AC806EA0}" type="datetimeFigureOut">
              <a:rPr lang="en-NL" smtClean="0"/>
              <a:t>03/19/2025</a:t>
            </a:fld>
            <a:endParaRPr lang="en-NL"/>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NL"/>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E0050BA9-49CD-114A-A892-C5BC65B3FEDA}" type="slidenum">
              <a:rPr lang="en-NL" smtClean="0"/>
              <a:t>‹#›</a:t>
            </a:fld>
            <a:endParaRPr lang="en-NL"/>
          </a:p>
        </p:txBody>
      </p:sp>
    </p:spTree>
    <p:extLst>
      <p:ext uri="{BB962C8B-B14F-4D97-AF65-F5344CB8AC3E}">
        <p14:creationId xmlns:p14="http://schemas.microsoft.com/office/powerpoint/2010/main" val="37837512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black background with a black square&#10;&#10;AI-generated content may be incorrect.">
            <a:extLst>
              <a:ext uri="{FF2B5EF4-FFF2-40B4-BE49-F238E27FC236}">
                <a16:creationId xmlns:a16="http://schemas.microsoft.com/office/drawing/2014/main" id="{42FAEB70-5213-B873-9B49-F96053CFDDD8}"/>
              </a:ext>
            </a:extLst>
          </p:cNvPr>
          <p:cNvPicPr>
            <a:picLocks noChangeAspect="1"/>
          </p:cNvPicPr>
          <p:nvPr/>
        </p:nvPicPr>
        <p:blipFill>
          <a:blip r:embed="rId2"/>
          <a:stretch>
            <a:fillRect/>
          </a:stretch>
        </p:blipFill>
        <p:spPr>
          <a:xfrm>
            <a:off x="1472220" y="130629"/>
            <a:ext cx="3913560" cy="2227125"/>
          </a:xfrm>
          <a:prstGeom prst="rect">
            <a:avLst/>
          </a:prstGeom>
        </p:spPr>
      </p:pic>
      <p:sp>
        <p:nvSpPr>
          <p:cNvPr id="7" name="TextBox 6">
            <a:extLst>
              <a:ext uri="{FF2B5EF4-FFF2-40B4-BE49-F238E27FC236}">
                <a16:creationId xmlns:a16="http://schemas.microsoft.com/office/drawing/2014/main" id="{93EFBB31-58F4-1D5B-DDAD-D0CCA284DADE}"/>
              </a:ext>
            </a:extLst>
          </p:cNvPr>
          <p:cNvSpPr txBox="1"/>
          <p:nvPr/>
        </p:nvSpPr>
        <p:spPr>
          <a:xfrm>
            <a:off x="339274" y="2531393"/>
            <a:ext cx="6110512" cy="404726"/>
          </a:xfrm>
          <a:prstGeom prst="rect">
            <a:avLst/>
          </a:prstGeom>
          <a:noFill/>
        </p:spPr>
        <p:txBody>
          <a:bodyPr wrap="square" rtlCol="0">
            <a:spAutoFit/>
          </a:bodyPr>
          <a:lstStyle/>
          <a:p>
            <a:r>
              <a:rPr lang="en-NL" sz="2040" cap="all" spc="100" dirty="0">
                <a:solidFill>
                  <a:srgbClr val="000000"/>
                </a:solidFill>
                <a:effectLst/>
                <a:latin typeface="Montserrat Medium" pitchFamily="2" charset="77"/>
                <a:ea typeface="Calibri" panose="020F0502020204030204" pitchFamily="34" charset="0"/>
                <a:cs typeface="Times New Roman" panose="02020603050405020304" pitchFamily="18" charset="0"/>
              </a:rPr>
              <a:t>Special Care for your </a:t>
            </a:r>
            <a:r>
              <a:rPr lang="en-US" sz="2040" cap="all" spc="100" dirty="0">
                <a:solidFill>
                  <a:srgbClr val="000000"/>
                </a:solidFill>
                <a:effectLst/>
                <a:latin typeface="Montserrat Medium" pitchFamily="2" charset="77"/>
                <a:ea typeface="Calibri" panose="020F0502020204030204" pitchFamily="34" charset="0"/>
                <a:cs typeface="Times New Roman" panose="02020603050405020304" pitchFamily="18" charset="0"/>
              </a:rPr>
              <a:t>OLED </a:t>
            </a:r>
            <a:r>
              <a:rPr lang="en-NL" sz="2040" cap="all" spc="100" dirty="0">
                <a:solidFill>
                  <a:srgbClr val="000000"/>
                </a:solidFill>
                <a:effectLst/>
                <a:latin typeface="Montserrat Medium" pitchFamily="2" charset="77"/>
                <a:ea typeface="Calibri" panose="020F0502020204030204" pitchFamily="34" charset="0"/>
                <a:cs typeface="Times New Roman" panose="02020603050405020304" pitchFamily="18" charset="0"/>
              </a:rPr>
              <a:t>Screen</a:t>
            </a:r>
            <a:endParaRPr lang="en-NL" sz="2040" cap="all" spc="100" dirty="0">
              <a:effectLst/>
              <a:latin typeface="Montserrat Medium" pitchFamily="2" charset="77"/>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C03BD6FA-457F-AD24-D589-A79164DFCBD9}"/>
              </a:ext>
            </a:extLst>
          </p:cNvPr>
          <p:cNvSpPr txBox="1"/>
          <p:nvPr/>
        </p:nvSpPr>
        <p:spPr>
          <a:xfrm>
            <a:off x="339274" y="2905390"/>
            <a:ext cx="6110512" cy="415498"/>
          </a:xfrm>
          <a:prstGeom prst="rect">
            <a:avLst/>
          </a:prstGeom>
          <a:noFill/>
        </p:spPr>
        <p:txBody>
          <a:bodyPr wrap="square" lIns="91440" tIns="45720" rIns="91440" bIns="45720" rtlCol="0" anchor="t">
            <a:spAutoFit/>
          </a:bodyPr>
          <a:lstStyle/>
          <a:p>
            <a:r>
              <a:rPr lang="en-NL" sz="1050" i="1" dirty="0">
                <a:effectLst/>
                <a:latin typeface="Montserrat"/>
                <a:ea typeface="Calibri"/>
                <a:cs typeface="Times New Roman"/>
              </a:rPr>
              <a:t>Disclaimer:</a:t>
            </a:r>
            <a:r>
              <a:rPr lang="en-NL" sz="1050" i="1" dirty="0">
                <a:effectLst/>
                <a:latin typeface="Montserrat Light"/>
                <a:ea typeface="Calibri"/>
                <a:cs typeface="Times New Roman"/>
              </a:rPr>
              <a:t> This document is written specifically for </a:t>
            </a:r>
            <a:r>
              <a:rPr lang="en-NL" sz="1050" i="1">
                <a:solidFill>
                  <a:srgbClr val="000000"/>
                </a:solidFill>
                <a:effectLst/>
                <a:latin typeface="Montserrat Light"/>
                <a:ea typeface="Calibri"/>
                <a:cs typeface="Times New Roman"/>
              </a:rPr>
              <a:t>the </a:t>
            </a:r>
            <a:r>
              <a:rPr lang="en-NL" sz="1050" i="1">
                <a:solidFill>
                  <a:srgbClr val="000000"/>
                </a:solidFill>
                <a:latin typeface="Montserrat Light"/>
                <a:ea typeface="Calibri"/>
                <a:cs typeface="Times New Roman"/>
              </a:rPr>
              <a:t>AG276QZD monitor</a:t>
            </a:r>
            <a:r>
              <a:rPr lang="en-NL" sz="1050" i="1" dirty="0">
                <a:effectLst/>
                <a:latin typeface="Montserrat Light"/>
                <a:ea typeface="Calibri"/>
                <a:cs typeface="Times New Roman"/>
              </a:rPr>
              <a:t> and is not valid for other models.</a:t>
            </a:r>
          </a:p>
        </p:txBody>
      </p:sp>
      <p:sp>
        <p:nvSpPr>
          <p:cNvPr id="4" name="TextBox 3">
            <a:extLst>
              <a:ext uri="{FF2B5EF4-FFF2-40B4-BE49-F238E27FC236}">
                <a16:creationId xmlns:a16="http://schemas.microsoft.com/office/drawing/2014/main" id="{B42661D4-3B9C-1845-3A1A-D0719437A2BC}"/>
              </a:ext>
            </a:extLst>
          </p:cNvPr>
          <p:cNvSpPr txBox="1"/>
          <p:nvPr/>
        </p:nvSpPr>
        <p:spPr>
          <a:xfrm>
            <a:off x="339274" y="3783442"/>
            <a:ext cx="6110512" cy="5388270"/>
          </a:xfrm>
          <a:prstGeom prst="rect">
            <a:avLst/>
          </a:prstGeom>
          <a:noFill/>
        </p:spPr>
        <p:txBody>
          <a:bodyPr wrap="square" rtlCol="0">
            <a:spAutoFit/>
          </a:bodyPr>
          <a:lstStyle/>
          <a:p>
            <a:pPr>
              <a:lnSpc>
                <a:spcPts val="1540"/>
              </a:lnSpc>
              <a:spcAft>
                <a:spcPts val="800"/>
              </a:spcAft>
            </a:pPr>
            <a:r>
              <a:rPr lang="en-NL" sz="1100" dirty="0">
                <a:effectLst/>
                <a:latin typeface="Montserrat" pitchFamily="2" charset="77"/>
                <a:ea typeface="Calibri" panose="020F0502020204030204" pitchFamily="34" charset="0"/>
                <a:cs typeface="Times New Roman" panose="02020603050405020304" pitchFamily="18" charset="0"/>
              </a:rPr>
              <a:t>To ensure the longevity and optimal performance of your OLED monitor, we've curated this Special Care </a:t>
            </a:r>
            <a:r>
              <a:rPr lang="en-US" sz="1100" dirty="0">
                <a:effectLst/>
                <a:latin typeface="Montserrat" pitchFamily="2" charset="77"/>
                <a:ea typeface="Calibri" panose="020F0502020204030204" pitchFamily="34" charset="0"/>
                <a:cs typeface="Times New Roman" panose="02020603050405020304" pitchFamily="18" charset="0"/>
              </a:rPr>
              <a:t>G</a:t>
            </a:r>
            <a:r>
              <a:rPr lang="en-NL" sz="1100" dirty="0">
                <a:effectLst/>
                <a:latin typeface="Montserrat" pitchFamily="2" charset="77"/>
                <a:ea typeface="Calibri" panose="020F0502020204030204" pitchFamily="34" charset="0"/>
                <a:cs typeface="Times New Roman" panose="02020603050405020304" pitchFamily="18" charset="0"/>
              </a:rPr>
              <a:t>uide with proactive measures against burn-in. By following these guidelines, you not only safeguard your monitor but also uphold the 3-year OLED warranty protection.</a:t>
            </a:r>
            <a:r>
              <a:rPr lang="en-US" sz="1100" dirty="0">
                <a:effectLst/>
                <a:latin typeface="Montserrat" pitchFamily="2" charset="77"/>
                <a:ea typeface="Calibri" panose="020F0502020204030204" pitchFamily="34" charset="0"/>
                <a:cs typeface="Times New Roman" panose="02020603050405020304" pitchFamily="18" charset="0"/>
              </a:rPr>
              <a:t> The 3-year OLED warranty protection is granted to you on the condition that you use your OLED screen in accordance with this Special Care Guide.</a:t>
            </a:r>
            <a:br>
              <a:rPr lang="en-US" sz="1100" dirty="0">
                <a:effectLst/>
                <a:latin typeface="Montserrat" pitchFamily="2" charset="77"/>
                <a:ea typeface="Calibri" panose="020F0502020204030204" pitchFamily="34" charset="0"/>
                <a:cs typeface="Times New Roman" panose="02020603050405020304" pitchFamily="18" charset="0"/>
              </a:rPr>
            </a:br>
            <a:br>
              <a:rPr lang="en-US" sz="1100" dirty="0">
                <a:effectLst/>
                <a:latin typeface="Montserrat" pitchFamily="2" charset="77"/>
                <a:ea typeface="Calibri" panose="020F0502020204030204" pitchFamily="34" charset="0"/>
                <a:cs typeface="Times New Roman" panose="02020603050405020304" pitchFamily="18" charset="0"/>
              </a:rPr>
            </a:br>
            <a:br>
              <a:rPr lang="en-US" sz="1100" dirty="0">
                <a:effectLst/>
                <a:latin typeface="Montserrat" pitchFamily="2" charset="77"/>
                <a:ea typeface="Calibri" panose="020F0502020204030204" pitchFamily="34" charset="0"/>
                <a:cs typeface="Times New Roman" panose="02020603050405020304" pitchFamily="18" charset="0"/>
              </a:rPr>
            </a:br>
            <a:r>
              <a:rPr lang="en-NL" sz="1100" dirty="0">
                <a:effectLst/>
                <a:latin typeface="Montserrat" pitchFamily="2" charset="77"/>
                <a:ea typeface="Calibri" panose="020F0502020204030204" pitchFamily="34" charset="0"/>
                <a:cs typeface="Times New Roman" panose="02020603050405020304" pitchFamily="18" charset="0"/>
              </a:rPr>
              <a:t>Please follow the following points in order to properly care for your OLED monitor:</a:t>
            </a:r>
          </a:p>
          <a:p>
            <a:pPr marL="342900" lvl="0" indent="-342900">
              <a:lnSpc>
                <a:spcPts val="1540"/>
              </a:lnSpc>
              <a:spcAft>
                <a:spcPts val="800"/>
              </a:spcAft>
              <a:buFont typeface="Symbol" pitchFamily="2" charset="2"/>
              <a:buChar char=""/>
            </a:pPr>
            <a:r>
              <a:rPr lang="en-US" sz="1100" b="1" dirty="0">
                <a:effectLst/>
                <a:latin typeface="Montserrat SemiBold" pitchFamily="2" charset="77"/>
                <a:ea typeface="Calibri" panose="020F0502020204030204" pitchFamily="34" charset="0"/>
                <a:cs typeface="Times New Roman" panose="02020603050405020304" pitchFamily="18" charset="0"/>
              </a:rPr>
              <a:t>Avoid s</a:t>
            </a:r>
            <a:r>
              <a:rPr lang="en-NL" sz="1100" b="1" dirty="0">
                <a:effectLst/>
                <a:latin typeface="Montserrat SemiBold" pitchFamily="2" charset="77"/>
                <a:ea typeface="Calibri" panose="020F0502020204030204" pitchFamily="34" charset="0"/>
                <a:cs typeface="Times New Roman" panose="02020603050405020304" pitchFamily="18" charset="0"/>
              </a:rPr>
              <a:t>tatic </a:t>
            </a:r>
            <a:r>
              <a:rPr lang="en-US" sz="1100" b="1" dirty="0" err="1">
                <a:effectLst/>
                <a:latin typeface="Montserrat SemiBold" pitchFamily="2" charset="77"/>
                <a:ea typeface="Calibri" panose="020F0502020204030204" pitchFamily="34" charset="0"/>
                <a:cs typeface="Times New Roman" panose="02020603050405020304" pitchFamily="18" charset="0"/>
              </a:rPr>
              <a:t>i</a:t>
            </a:r>
            <a:r>
              <a:rPr lang="en-NL" sz="1100" b="1" dirty="0">
                <a:effectLst/>
                <a:latin typeface="Montserrat SemiBold" pitchFamily="2" charset="77"/>
                <a:ea typeface="Calibri" panose="020F0502020204030204" pitchFamily="34" charset="0"/>
                <a:cs typeface="Times New Roman" panose="02020603050405020304" pitchFamily="18" charset="0"/>
              </a:rPr>
              <a:t>mages</a:t>
            </a:r>
            <a:r>
              <a:rPr lang="en-US" sz="1100" b="1" dirty="0">
                <a:effectLst/>
                <a:latin typeface="Montserrat SemiBold" pitchFamily="2" charset="77"/>
                <a:ea typeface="Calibri" panose="020F0502020204030204" pitchFamily="34" charset="0"/>
                <a:cs typeface="Times New Roman" panose="02020603050405020304" pitchFamily="18" charset="0"/>
              </a:rPr>
              <a:t>:</a:t>
            </a:r>
            <a:r>
              <a:rPr lang="en-NL" sz="1100" b="1" dirty="0">
                <a:effectLst/>
                <a:latin typeface="Montserrat SemiBold" pitchFamily="2" charset="77"/>
                <a:ea typeface="Calibri" panose="020F0502020204030204" pitchFamily="34" charset="0"/>
                <a:cs typeface="Times New Roman" panose="02020603050405020304" pitchFamily="18" charset="0"/>
              </a:rPr>
              <a:t>  </a:t>
            </a:r>
            <a:r>
              <a:rPr lang="en-NL" sz="1100" dirty="0">
                <a:effectLst/>
                <a:latin typeface="Montserrat" pitchFamily="2" charset="77"/>
                <a:ea typeface="Calibri" panose="020F0502020204030204" pitchFamily="34" charset="0"/>
                <a:cs typeface="Times New Roman" panose="02020603050405020304" pitchFamily="18" charset="0"/>
              </a:rPr>
              <a:t>Do not display a still image for an extended time (4 hours). If an image needs to be displayed for an extended</a:t>
            </a:r>
            <a:r>
              <a:rPr lang="en-US" sz="1100" dirty="0">
                <a:effectLst/>
                <a:latin typeface="Montserrat" pitchFamily="2" charset="77"/>
                <a:ea typeface="Calibri" panose="020F0502020204030204" pitchFamily="34" charset="0"/>
                <a:cs typeface="Times New Roman" panose="02020603050405020304" pitchFamily="18" charset="0"/>
              </a:rPr>
              <a:t> period of </a:t>
            </a:r>
            <a:r>
              <a:rPr lang="en-NL" sz="1100" dirty="0">
                <a:effectLst/>
                <a:latin typeface="Montserrat" pitchFamily="2" charset="77"/>
                <a:ea typeface="Calibri" panose="020F0502020204030204" pitchFamily="34" charset="0"/>
                <a:cs typeface="Times New Roman" panose="02020603050405020304" pitchFamily="18" charset="0"/>
              </a:rPr>
              <a:t>time,</a:t>
            </a:r>
            <a:r>
              <a:rPr lang="en-US" sz="1100" dirty="0">
                <a:effectLst/>
                <a:latin typeface="Montserrat" pitchFamily="2" charset="77"/>
                <a:ea typeface="Calibri" panose="020F0502020204030204" pitchFamily="34" charset="0"/>
                <a:cs typeface="Times New Roman" panose="02020603050405020304" pitchFamily="18" charset="0"/>
              </a:rPr>
              <a:t> then it is best to</a:t>
            </a:r>
            <a:r>
              <a:rPr lang="en-NL" sz="1100" dirty="0">
                <a:effectLst/>
                <a:latin typeface="Montserrat" pitchFamily="2" charset="77"/>
                <a:ea typeface="Calibri" panose="020F0502020204030204" pitchFamily="34" charset="0"/>
                <a:cs typeface="Times New Roman" panose="02020603050405020304" pitchFamily="18" charset="0"/>
              </a:rPr>
              <a:t> reduce the brightness and contrast as much as possible.</a:t>
            </a:r>
          </a:p>
          <a:p>
            <a:pPr marL="342900" lvl="0" indent="-342900">
              <a:lnSpc>
                <a:spcPts val="1540"/>
              </a:lnSpc>
              <a:spcAft>
                <a:spcPts val="800"/>
              </a:spcAft>
              <a:buFont typeface="Symbol" pitchFamily="2" charset="2"/>
              <a:buChar char=""/>
            </a:pPr>
            <a:r>
              <a:rPr lang="en-US" sz="1100" b="1" dirty="0">
                <a:effectLst/>
                <a:latin typeface="Montserrat SemiBold" pitchFamily="2" charset="77"/>
                <a:ea typeface="Calibri" panose="020F0502020204030204" pitchFamily="34" charset="0"/>
                <a:cs typeface="Times New Roman" panose="02020603050405020304" pitchFamily="18" charset="0"/>
              </a:rPr>
              <a:t>Maximize screen usage: </a:t>
            </a:r>
            <a:r>
              <a:rPr lang="en-US" sz="1100" b="1" dirty="0">
                <a:latin typeface="Montserrat" pitchFamily="2" charset="77"/>
                <a:ea typeface="Calibri" panose="020F0502020204030204" pitchFamily="34" charset="0"/>
                <a:cs typeface="Times New Roman" panose="02020603050405020304" pitchFamily="18" charset="0"/>
              </a:rPr>
              <a:t> </a:t>
            </a:r>
            <a:r>
              <a:rPr lang="en-US" sz="1100" dirty="0">
                <a:effectLst/>
                <a:latin typeface="Montserrat" pitchFamily="2" charset="77"/>
                <a:ea typeface="Calibri" panose="020F0502020204030204" pitchFamily="34" charset="0"/>
                <a:cs typeface="Times New Roman" panose="02020603050405020304" pitchFamily="18" charset="0"/>
              </a:rPr>
              <a:t>When viewing letterboxed or pillar-boxed videos, utilize the full screen for optimal viewing experience.</a:t>
            </a:r>
            <a:endParaRPr lang="en-NL" sz="1100" dirty="0">
              <a:effectLst/>
              <a:latin typeface="Montserrat" pitchFamily="2" charset="77"/>
              <a:ea typeface="Calibri" panose="020F0502020204030204" pitchFamily="34" charset="0"/>
              <a:cs typeface="Times New Roman" panose="02020603050405020304" pitchFamily="18" charset="0"/>
            </a:endParaRPr>
          </a:p>
          <a:p>
            <a:pPr marL="342900" lvl="0" indent="-342900">
              <a:lnSpc>
                <a:spcPts val="1540"/>
              </a:lnSpc>
              <a:buFont typeface="Symbol" pitchFamily="2" charset="2"/>
              <a:buChar char=""/>
            </a:pPr>
            <a:r>
              <a:rPr lang="en-US" sz="1100" b="1" dirty="0">
                <a:effectLst/>
                <a:latin typeface="Montserrat SemiBold" pitchFamily="2" charset="77"/>
                <a:ea typeface="Calibri" panose="020F0502020204030204" pitchFamily="34" charset="0"/>
                <a:cs typeface="Times New Roman" panose="02020603050405020304" pitchFamily="18" charset="0"/>
              </a:rPr>
              <a:t>Do not apply stickers: </a:t>
            </a:r>
            <a:r>
              <a:rPr lang="en-US" sz="1100" b="1" dirty="0">
                <a:latin typeface="Montserrat" pitchFamily="2" charset="77"/>
                <a:ea typeface="Calibri" panose="020F0502020204030204" pitchFamily="34" charset="0"/>
                <a:cs typeface="Times New Roman" panose="02020603050405020304" pitchFamily="18" charset="0"/>
              </a:rPr>
              <a:t> </a:t>
            </a:r>
            <a:r>
              <a:rPr lang="en-US" sz="1100" dirty="0">
                <a:effectLst/>
                <a:latin typeface="Montserrat" pitchFamily="2" charset="77"/>
                <a:ea typeface="Calibri" panose="020F0502020204030204" pitchFamily="34" charset="0"/>
                <a:cs typeface="Times New Roman" panose="02020603050405020304" pitchFamily="18" charset="0"/>
              </a:rPr>
              <a:t>Adding additional material to the monitor’s screen may increase the risk of OLED burn-in.  </a:t>
            </a:r>
            <a:endParaRPr lang="en-NL" sz="1100" dirty="0">
              <a:effectLst/>
              <a:latin typeface="Montserrat" pitchFamily="2" charset="77"/>
              <a:ea typeface="Calibri" panose="020F0502020204030204" pitchFamily="34" charset="0"/>
              <a:cs typeface="Times New Roman" panose="02020603050405020304" pitchFamily="18" charset="0"/>
            </a:endParaRPr>
          </a:p>
          <a:p>
            <a:pPr marL="228600">
              <a:lnSpc>
                <a:spcPts val="1540"/>
              </a:lnSpc>
            </a:pPr>
            <a:r>
              <a:rPr lang="en-US" sz="1100" dirty="0">
                <a:effectLst/>
                <a:latin typeface="Montserrat" pitchFamily="2" charset="77"/>
                <a:ea typeface="Calibri" panose="020F0502020204030204" pitchFamily="34" charset="0"/>
                <a:cs typeface="Times New Roman" panose="02020603050405020304" pitchFamily="18" charset="0"/>
              </a:rPr>
              <a:t> </a:t>
            </a:r>
            <a:endParaRPr lang="en-NL" sz="1100" dirty="0">
              <a:effectLst/>
              <a:latin typeface="Montserrat" pitchFamily="2" charset="77"/>
              <a:ea typeface="Calibri" panose="020F0502020204030204" pitchFamily="34" charset="0"/>
              <a:cs typeface="Times New Roman" panose="02020603050405020304" pitchFamily="18" charset="0"/>
            </a:endParaRPr>
          </a:p>
          <a:p>
            <a:pPr marL="342900" lvl="0" indent="-342900">
              <a:lnSpc>
                <a:spcPts val="1540"/>
              </a:lnSpc>
              <a:buFont typeface="Symbol" pitchFamily="2" charset="2"/>
              <a:buChar char=""/>
            </a:pPr>
            <a:r>
              <a:rPr lang="en-US" sz="1100" b="1" dirty="0">
                <a:effectLst/>
                <a:latin typeface="Montserrat SemiBold" pitchFamily="2" charset="77"/>
                <a:ea typeface="Calibri" panose="020F0502020204030204" pitchFamily="34" charset="0"/>
                <a:cs typeface="Times New Roman" panose="02020603050405020304" pitchFamily="18" charset="0"/>
              </a:rPr>
              <a:t>Avoid direct sunlight: </a:t>
            </a:r>
            <a:r>
              <a:rPr lang="en-US" sz="1100" b="1" dirty="0">
                <a:latin typeface="Montserrat" pitchFamily="2" charset="77"/>
                <a:ea typeface="Calibri" panose="020F0502020204030204" pitchFamily="34" charset="0"/>
                <a:cs typeface="Times New Roman" panose="02020603050405020304" pitchFamily="18" charset="0"/>
              </a:rPr>
              <a:t> </a:t>
            </a:r>
            <a:r>
              <a:rPr lang="en-US" sz="1100" dirty="0">
                <a:effectLst/>
                <a:latin typeface="Montserrat" pitchFamily="2" charset="77"/>
                <a:ea typeface="Calibri" panose="020F0502020204030204" pitchFamily="34" charset="0"/>
                <a:cs typeface="Times New Roman" panose="02020603050405020304" pitchFamily="18" charset="0"/>
              </a:rPr>
              <a:t>OLED displays are highly sensitive to harsh environments and external factors. Direct exposure to sunlight or ultraviolet illumination can significantly degrade the screen, reducing luminosity, brightness, and overall lifespan.</a:t>
            </a:r>
            <a:endParaRPr lang="en-NL" sz="1100" dirty="0">
              <a:effectLst/>
              <a:latin typeface="Montserrat" pitchFamily="2" charset="77"/>
              <a:ea typeface="Calibri" panose="020F0502020204030204" pitchFamily="34" charset="0"/>
              <a:cs typeface="Times New Roman" panose="02020603050405020304" pitchFamily="18" charset="0"/>
            </a:endParaRPr>
          </a:p>
          <a:p>
            <a:pPr marL="228600">
              <a:lnSpc>
                <a:spcPts val="1540"/>
              </a:lnSpc>
            </a:pPr>
            <a:r>
              <a:rPr lang="en-US" sz="1100" dirty="0">
                <a:effectLst/>
                <a:latin typeface="Montserrat" pitchFamily="2" charset="77"/>
                <a:ea typeface="Calibri" panose="020F0502020204030204" pitchFamily="34" charset="0"/>
                <a:cs typeface="Times New Roman" panose="02020603050405020304" pitchFamily="18" charset="0"/>
              </a:rPr>
              <a:t> </a:t>
            </a:r>
            <a:endParaRPr lang="en-NL" sz="1100" dirty="0">
              <a:effectLst/>
              <a:latin typeface="Montserrat" pitchFamily="2" charset="77"/>
              <a:ea typeface="Calibri" panose="020F0502020204030204" pitchFamily="34" charset="0"/>
              <a:cs typeface="Times New Roman" panose="02020603050405020304" pitchFamily="18" charset="0"/>
            </a:endParaRPr>
          </a:p>
          <a:p>
            <a:pPr marL="342900" lvl="0" indent="-342900">
              <a:lnSpc>
                <a:spcPts val="1540"/>
              </a:lnSpc>
              <a:spcAft>
                <a:spcPts val="800"/>
              </a:spcAft>
              <a:buFont typeface="Symbol" pitchFamily="2" charset="2"/>
              <a:buChar char=""/>
            </a:pPr>
            <a:r>
              <a:rPr lang="en-US" sz="1100" b="1" dirty="0">
                <a:effectLst/>
                <a:latin typeface="Montserrat SemiBold" pitchFamily="2" charset="77"/>
                <a:ea typeface="Calibri" panose="020F0502020204030204" pitchFamily="34" charset="0"/>
                <a:cs typeface="Times New Roman" panose="02020603050405020304" pitchFamily="18" charset="0"/>
              </a:rPr>
              <a:t>Regulate ambient temperature:  </a:t>
            </a:r>
            <a:r>
              <a:rPr lang="en-US" sz="1100" dirty="0">
                <a:effectLst/>
                <a:latin typeface="Montserrat" pitchFamily="2" charset="77"/>
                <a:ea typeface="Calibri" panose="020F0502020204030204" pitchFamily="34" charset="0"/>
                <a:cs typeface="Times New Roman" panose="02020603050405020304" pitchFamily="18" charset="0"/>
              </a:rPr>
              <a:t>Ensure the monitor is operated within the recommended temperature range. Extreme temperatures, both hot and cold, can negatively impact the display, potentially leading to pixel reduction, irreparable damage, or complete failure.</a:t>
            </a:r>
            <a:endParaRPr lang="en-NL" sz="1100" dirty="0">
              <a:effectLst/>
              <a:latin typeface="Montserrat" pitchFamily="2" charset="77"/>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A30219FB-1F94-4338-1C59-FAEB3876638D}"/>
              </a:ext>
            </a:extLst>
          </p:cNvPr>
          <p:cNvSpPr txBox="1"/>
          <p:nvPr/>
        </p:nvSpPr>
        <p:spPr>
          <a:xfrm>
            <a:off x="373744" y="9498523"/>
            <a:ext cx="6110512" cy="271485"/>
          </a:xfrm>
          <a:prstGeom prst="rect">
            <a:avLst/>
          </a:prstGeom>
          <a:noFill/>
        </p:spPr>
        <p:txBody>
          <a:bodyPr wrap="square" rtlCol="0">
            <a:spAutoFit/>
          </a:bodyPr>
          <a:lstStyle/>
          <a:p>
            <a:pPr algn="ctr">
              <a:lnSpc>
                <a:spcPts val="1540"/>
              </a:lnSpc>
              <a:spcAft>
                <a:spcPts val="800"/>
              </a:spcAft>
            </a:pPr>
            <a:r>
              <a:rPr lang="en-US" sz="800" spc="300" dirty="0">
                <a:effectLst/>
                <a:latin typeface="Montserrat" pitchFamily="2" charset="77"/>
                <a:ea typeface="Calibri" panose="020F0502020204030204" pitchFamily="34" charset="0"/>
                <a:cs typeface="Times New Roman" panose="02020603050405020304" pitchFamily="18" charset="0"/>
              </a:rPr>
              <a:t>1/2</a:t>
            </a:r>
            <a:endParaRPr lang="en-NL" sz="1100" spc="300" dirty="0">
              <a:effectLst/>
              <a:latin typeface="Montserrat" pitchFamily="2" charset="77"/>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48729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6C15EDD5-46C7-8504-0A72-1D300A01F8B5}"/>
              </a:ext>
            </a:extLst>
          </p:cNvPr>
          <p:cNvSpPr txBox="1"/>
          <p:nvPr/>
        </p:nvSpPr>
        <p:spPr>
          <a:xfrm>
            <a:off x="339274" y="369660"/>
            <a:ext cx="6110512" cy="7953075"/>
          </a:xfrm>
          <a:prstGeom prst="rect">
            <a:avLst/>
          </a:prstGeom>
          <a:noFill/>
        </p:spPr>
        <p:txBody>
          <a:bodyPr wrap="square" rtlCol="0">
            <a:spAutoFit/>
          </a:bodyPr>
          <a:lstStyle/>
          <a:p>
            <a:pPr>
              <a:lnSpc>
                <a:spcPts val="1540"/>
              </a:lnSpc>
              <a:spcAft>
                <a:spcPts val="800"/>
              </a:spcAft>
            </a:pPr>
            <a:r>
              <a:rPr lang="en-GB" sz="1100" b="1" dirty="0">
                <a:effectLst/>
                <a:latin typeface="Montserrat" pitchFamily="2" charset="77"/>
                <a:ea typeface="Calibri" panose="020F0502020204030204" pitchFamily="34" charset="0"/>
                <a:cs typeface="Times New Roman" panose="02020603050405020304" pitchFamily="18" charset="0"/>
              </a:rPr>
              <a:t>Pixel Orbiting </a:t>
            </a:r>
          </a:p>
          <a:p>
            <a:pPr>
              <a:lnSpc>
                <a:spcPts val="1540"/>
              </a:lnSpc>
              <a:spcAft>
                <a:spcPts val="800"/>
              </a:spcAft>
            </a:pPr>
            <a:r>
              <a:rPr lang="en-GB" sz="1100" dirty="0">
                <a:effectLst/>
                <a:latin typeface="Montserrat" pitchFamily="2" charset="77"/>
                <a:ea typeface="Calibri" panose="020F0502020204030204" pitchFamily="34" charset="0"/>
                <a:cs typeface="Times New Roman" panose="02020603050405020304" pitchFamily="18" charset="0"/>
              </a:rPr>
              <a:t>The Pixel Orbiting feature will slightly shift the displayed image at the pixel level every second to reduce the risk of OLED burn-in. The default setting of this feature is “weak” but can be adjusted to “strong” in the OSD. Although it is possible to turn this function off, disabling this function doesn’t result in the loss of coverage under the 3-year OLED warranty.</a:t>
            </a:r>
          </a:p>
          <a:p>
            <a:pPr>
              <a:lnSpc>
                <a:spcPts val="1540"/>
              </a:lnSpc>
              <a:spcAft>
                <a:spcPts val="800"/>
              </a:spcAft>
            </a:pPr>
            <a:endParaRPr lang="en-GB" sz="1100" dirty="0">
              <a:effectLst/>
              <a:latin typeface="Montserrat" pitchFamily="2" charset="77"/>
              <a:ea typeface="Calibri" panose="020F0502020204030204" pitchFamily="34" charset="0"/>
              <a:cs typeface="Times New Roman" panose="02020603050405020304" pitchFamily="18" charset="0"/>
            </a:endParaRPr>
          </a:p>
          <a:p>
            <a:pPr>
              <a:lnSpc>
                <a:spcPts val="1540"/>
              </a:lnSpc>
              <a:spcAft>
                <a:spcPts val="800"/>
              </a:spcAft>
            </a:pPr>
            <a:r>
              <a:rPr lang="en-GB" sz="1100" b="1" dirty="0">
                <a:effectLst/>
                <a:latin typeface="Montserrat" pitchFamily="2" charset="77"/>
                <a:ea typeface="Calibri" panose="020F0502020204030204" pitchFamily="34" charset="0"/>
                <a:cs typeface="Times New Roman" panose="02020603050405020304" pitchFamily="18" charset="0"/>
              </a:rPr>
              <a:t>Pixel Refresh</a:t>
            </a:r>
          </a:p>
          <a:p>
            <a:pPr>
              <a:lnSpc>
                <a:spcPts val="1540"/>
              </a:lnSpc>
              <a:spcAft>
                <a:spcPts val="800"/>
              </a:spcAft>
            </a:pPr>
            <a:r>
              <a:rPr lang="en-GB" sz="1100" dirty="0">
                <a:effectLst/>
                <a:latin typeface="Montserrat" pitchFamily="2" charset="77"/>
                <a:ea typeface="Calibri" panose="020F0502020204030204" pitchFamily="34" charset="0"/>
                <a:cs typeface="Times New Roman" panose="02020603050405020304" pitchFamily="18" charset="0"/>
              </a:rPr>
              <a:t>The risk of OLED burn-in increases after 4 cumulative hours of usage. Therefore, the Pixel Refresh feature will prompt the user to activate it after this period, and it will become mandatory after 16 hours. The pixel refresh takes around 15 minutes.</a:t>
            </a:r>
          </a:p>
          <a:p>
            <a:pPr>
              <a:lnSpc>
                <a:spcPts val="1540"/>
              </a:lnSpc>
              <a:spcAft>
                <a:spcPts val="800"/>
              </a:spcAft>
            </a:pPr>
            <a:r>
              <a:rPr lang="en-GB" sz="1100" dirty="0">
                <a:effectLst/>
                <a:latin typeface="Montserrat" pitchFamily="2" charset="77"/>
                <a:ea typeface="Calibri" panose="020F0502020204030204" pitchFamily="34" charset="0"/>
                <a:cs typeface="Times New Roman" panose="02020603050405020304" pitchFamily="18" charset="0"/>
              </a:rPr>
              <a:t>After four hours, you will get the first notification. It will display in the middle-right part of your monitor and will disappear after 10 seconds. If you turn off the monitor, the pixel refresh will start automatically.</a:t>
            </a:r>
          </a:p>
          <a:p>
            <a:pPr>
              <a:lnSpc>
                <a:spcPts val="1540"/>
              </a:lnSpc>
              <a:spcAft>
                <a:spcPts val="800"/>
              </a:spcAft>
            </a:pPr>
            <a:r>
              <a:rPr lang="en-GB" sz="1100" dirty="0">
                <a:effectLst/>
                <a:latin typeface="Montserrat" pitchFamily="2" charset="77"/>
                <a:ea typeface="Calibri" panose="020F0502020204030204" pitchFamily="34" charset="0"/>
                <a:cs typeface="Times New Roman" panose="02020603050405020304" pitchFamily="18" charset="0"/>
              </a:rPr>
              <a:t>If the monitor is in standby mode for 15 minutes, the monitor will automatically start the pixel refresh and go into power-off mode. The idea is that this can happen at night; therefore, the next day, your monitor is fresh for use!</a:t>
            </a:r>
          </a:p>
          <a:p>
            <a:pPr>
              <a:lnSpc>
                <a:spcPts val="1540"/>
              </a:lnSpc>
              <a:spcAft>
                <a:spcPts val="800"/>
              </a:spcAft>
            </a:pPr>
            <a:r>
              <a:rPr lang="en-GB" sz="1100" dirty="0">
                <a:effectLst/>
                <a:latin typeface="Montserrat" pitchFamily="2" charset="77"/>
                <a:ea typeface="Calibri" panose="020F0502020204030204" pitchFamily="34" charset="0"/>
                <a:cs typeface="Times New Roman" panose="02020603050405020304" pitchFamily="18" charset="0"/>
              </a:rPr>
              <a:t>Only after 15 hours and 50 minutes of continuous use does the pixel refresh become mandatory. A sequence of popup messages will then appear in the cadence of 10, 5, 4, 3, 2, and 1 minute(s). After the final warning has been made, the Pixel Refresh process will automatically begin when the panel is turned off or in standby for 15 minutes or more.</a:t>
            </a:r>
          </a:p>
          <a:p>
            <a:pPr>
              <a:lnSpc>
                <a:spcPts val="1540"/>
              </a:lnSpc>
              <a:spcAft>
                <a:spcPts val="800"/>
              </a:spcAft>
            </a:pPr>
            <a:r>
              <a:rPr lang="en-GB" sz="1100" dirty="0">
                <a:effectLst/>
                <a:latin typeface="Montserrat" pitchFamily="2" charset="77"/>
                <a:ea typeface="Calibri" panose="020F0502020204030204" pitchFamily="34" charset="0"/>
                <a:cs typeface="Times New Roman" panose="02020603050405020304" pitchFamily="18" charset="0"/>
              </a:rPr>
              <a:t>To notify the user that the Pixel Refresh feature is underway, the power indicator will blink on and off until complete.</a:t>
            </a:r>
          </a:p>
          <a:p>
            <a:pPr>
              <a:lnSpc>
                <a:spcPts val="1540"/>
              </a:lnSpc>
              <a:spcAft>
                <a:spcPts val="800"/>
              </a:spcAft>
            </a:pPr>
            <a:r>
              <a:rPr lang="en-GB" sz="1100" dirty="0">
                <a:effectLst/>
                <a:latin typeface="Montserrat" pitchFamily="2" charset="77"/>
                <a:ea typeface="Calibri" panose="020F0502020204030204" pitchFamily="34" charset="0"/>
                <a:cs typeface="Times New Roman" panose="02020603050405020304" pitchFamily="18" charset="0"/>
              </a:rPr>
              <a:t>To check how many times Pixel Refresh has been activated, users can check the status under the “Extra” section of the OSD menu.</a:t>
            </a:r>
          </a:p>
          <a:p>
            <a:pPr>
              <a:lnSpc>
                <a:spcPts val="1540"/>
              </a:lnSpc>
              <a:spcAft>
                <a:spcPts val="800"/>
              </a:spcAft>
            </a:pPr>
            <a:r>
              <a:rPr lang="en-GB" sz="1100" dirty="0">
                <a:effectLst/>
                <a:latin typeface="Montserrat" pitchFamily="2" charset="77"/>
                <a:ea typeface="Calibri" panose="020F0502020204030204" pitchFamily="34" charset="0"/>
                <a:cs typeface="Times New Roman" panose="02020603050405020304" pitchFamily="18" charset="0"/>
              </a:rPr>
              <a:t>Please note that Pixel Refresh is mandatory to protect your screen from OLED burn-in and cannot be switched off.</a:t>
            </a:r>
          </a:p>
          <a:p>
            <a:pPr>
              <a:lnSpc>
                <a:spcPts val="1540"/>
              </a:lnSpc>
              <a:spcAft>
                <a:spcPts val="800"/>
              </a:spcAft>
            </a:pPr>
            <a:endParaRPr lang="en-GB" sz="1100" dirty="0">
              <a:effectLst/>
              <a:latin typeface="Montserrat" pitchFamily="2" charset="77"/>
              <a:ea typeface="Calibri" panose="020F0502020204030204" pitchFamily="34" charset="0"/>
              <a:cs typeface="Times New Roman" panose="02020603050405020304" pitchFamily="18" charset="0"/>
            </a:endParaRPr>
          </a:p>
          <a:p>
            <a:pPr>
              <a:lnSpc>
                <a:spcPts val="1540"/>
              </a:lnSpc>
              <a:spcAft>
                <a:spcPts val="800"/>
              </a:spcAft>
            </a:pPr>
            <a:r>
              <a:rPr lang="en-GB" sz="1100" b="1" dirty="0">
                <a:effectLst/>
                <a:latin typeface="Montserrat" pitchFamily="2" charset="77"/>
                <a:ea typeface="Calibri" panose="020F0502020204030204" pitchFamily="34" charset="0"/>
                <a:cs typeface="Times New Roman" panose="02020603050405020304" pitchFamily="18" charset="0"/>
              </a:rPr>
              <a:t>Auto Warning</a:t>
            </a:r>
            <a:endParaRPr lang="en-GB" sz="1100" dirty="0">
              <a:effectLst/>
              <a:latin typeface="Montserrat" pitchFamily="2" charset="77"/>
              <a:ea typeface="Calibri" panose="020F0502020204030204" pitchFamily="34" charset="0"/>
              <a:cs typeface="Times New Roman" panose="02020603050405020304" pitchFamily="18" charset="0"/>
            </a:endParaRPr>
          </a:p>
          <a:p>
            <a:pPr>
              <a:lnSpc>
                <a:spcPts val="1540"/>
              </a:lnSpc>
              <a:spcAft>
                <a:spcPts val="800"/>
              </a:spcAft>
            </a:pPr>
            <a:r>
              <a:rPr lang="en-GB" sz="1100" dirty="0">
                <a:effectLst/>
                <a:latin typeface="Montserrat" pitchFamily="2" charset="77"/>
                <a:ea typeface="Calibri" panose="020F0502020204030204" pitchFamily="34" charset="0"/>
                <a:cs typeface="Times New Roman" panose="02020603050405020304" pitchFamily="18" charset="0"/>
              </a:rPr>
              <a:t>It is possible to disable all popup messages related to OLED burn-in via the OSD menu. Even with these messages turned off, the system will automatically conduct the Pixel Refresh process to mitigate the risk of OLED burn-in. Consequently, this action does not void the 3-year OLED warranty.</a:t>
            </a:r>
          </a:p>
        </p:txBody>
      </p:sp>
      <p:sp>
        <p:nvSpPr>
          <p:cNvPr id="10" name="TextBox 9">
            <a:extLst>
              <a:ext uri="{FF2B5EF4-FFF2-40B4-BE49-F238E27FC236}">
                <a16:creationId xmlns:a16="http://schemas.microsoft.com/office/drawing/2014/main" id="{E8238C24-CEF3-198F-2019-79AD29C705CC}"/>
              </a:ext>
            </a:extLst>
          </p:cNvPr>
          <p:cNvSpPr txBox="1"/>
          <p:nvPr/>
        </p:nvSpPr>
        <p:spPr>
          <a:xfrm>
            <a:off x="339274" y="8425783"/>
            <a:ext cx="6110512" cy="990015"/>
          </a:xfrm>
          <a:prstGeom prst="rect">
            <a:avLst/>
          </a:prstGeom>
          <a:noFill/>
        </p:spPr>
        <p:txBody>
          <a:bodyPr wrap="square" lIns="91440" tIns="45720" rIns="91440" bIns="45720" rtlCol="0" anchor="t">
            <a:spAutoFit/>
          </a:bodyPr>
          <a:lstStyle/>
          <a:p>
            <a:pPr>
              <a:lnSpc>
                <a:spcPts val="1040"/>
              </a:lnSpc>
              <a:spcAft>
                <a:spcPts val="800"/>
              </a:spcAft>
            </a:pPr>
            <a:r>
              <a:rPr lang="en-GB" sz="900" b="1" i="1" dirty="0">
                <a:effectLst/>
                <a:latin typeface="Montserrat"/>
                <a:ea typeface="Calibri"/>
                <a:cs typeface="Times New Roman"/>
              </a:rPr>
              <a:t>Disclaimer:</a:t>
            </a:r>
            <a:r>
              <a:rPr lang="en-GB" sz="900" b="1" i="1" dirty="0">
                <a:effectLst/>
                <a:latin typeface="Montserrat SemiBold"/>
                <a:ea typeface="Calibri"/>
                <a:cs typeface="Times New Roman"/>
              </a:rPr>
              <a:t> </a:t>
            </a:r>
            <a:r>
              <a:rPr lang="en-GB" sz="900" i="1" dirty="0">
                <a:effectLst/>
                <a:latin typeface="Montserrat"/>
                <a:ea typeface="Calibri"/>
                <a:cs typeface="Times New Roman"/>
              </a:rPr>
              <a:t>This document is written specifically for the </a:t>
            </a:r>
            <a:r>
              <a:rPr lang="en-GB" sz="900" i="1" dirty="0">
                <a:latin typeface="Montserrat"/>
                <a:ea typeface="Calibri"/>
                <a:cs typeface="Times New Roman"/>
              </a:rPr>
              <a:t>AG276QZD monitor</a:t>
            </a:r>
            <a:r>
              <a:rPr lang="en-GB" sz="900" i="1" dirty="0">
                <a:effectLst/>
                <a:latin typeface="Montserrat"/>
                <a:ea typeface="Calibri"/>
                <a:cs typeface="Times New Roman"/>
              </a:rPr>
              <a:t> and is not valid for other models. </a:t>
            </a:r>
            <a:r>
              <a:rPr lang="en-GB" sz="900" i="1" dirty="0">
                <a:effectLst/>
                <a:latin typeface="Montserrat Medium"/>
                <a:ea typeface="Calibri"/>
                <a:cs typeface="Times New Roman"/>
              </a:rPr>
              <a:t>To ensure the longevity and optimal performance of your OLED monitor, we've curated this Special Care Guide with proactive measures against burn-in. By following these guidelines, you not only safeguard your monitor but also uphold the 3-year OLED warranty protection. It is important to note that warranty coverage for burn-in and image retention is contingent upon adhering to these guidelines. If the monitor is used in a manner that does not align with these recommendations, warranty coverage may not apply.</a:t>
            </a:r>
          </a:p>
        </p:txBody>
      </p:sp>
      <p:sp>
        <p:nvSpPr>
          <p:cNvPr id="11" name="TextBox 10">
            <a:extLst>
              <a:ext uri="{FF2B5EF4-FFF2-40B4-BE49-F238E27FC236}">
                <a16:creationId xmlns:a16="http://schemas.microsoft.com/office/drawing/2014/main" id="{BE3F1F29-06BA-56E1-3FFA-08C906F97773}"/>
              </a:ext>
            </a:extLst>
          </p:cNvPr>
          <p:cNvSpPr txBox="1"/>
          <p:nvPr/>
        </p:nvSpPr>
        <p:spPr>
          <a:xfrm>
            <a:off x="373744" y="9498523"/>
            <a:ext cx="6110512" cy="271485"/>
          </a:xfrm>
          <a:prstGeom prst="rect">
            <a:avLst/>
          </a:prstGeom>
          <a:noFill/>
        </p:spPr>
        <p:txBody>
          <a:bodyPr wrap="square" rtlCol="0">
            <a:spAutoFit/>
          </a:bodyPr>
          <a:lstStyle/>
          <a:p>
            <a:pPr algn="ctr">
              <a:lnSpc>
                <a:spcPts val="1540"/>
              </a:lnSpc>
              <a:spcAft>
                <a:spcPts val="800"/>
              </a:spcAft>
            </a:pPr>
            <a:r>
              <a:rPr lang="en-US" sz="800" spc="300" dirty="0">
                <a:latin typeface="Montserrat" pitchFamily="2" charset="77"/>
                <a:ea typeface="Calibri" panose="020F0502020204030204" pitchFamily="34" charset="0"/>
                <a:cs typeface="Times New Roman" panose="02020603050405020304" pitchFamily="18" charset="0"/>
              </a:rPr>
              <a:t>2</a:t>
            </a:r>
            <a:r>
              <a:rPr lang="en-US" sz="800" spc="300" dirty="0">
                <a:effectLst/>
                <a:latin typeface="Montserrat" pitchFamily="2" charset="77"/>
                <a:ea typeface="Calibri" panose="020F0502020204030204" pitchFamily="34" charset="0"/>
                <a:cs typeface="Times New Roman" panose="02020603050405020304" pitchFamily="18" charset="0"/>
              </a:rPr>
              <a:t>/2</a:t>
            </a:r>
            <a:endParaRPr lang="en-NL" sz="800" spc="300" dirty="0">
              <a:effectLst/>
              <a:latin typeface="Montserrat" pitchFamily="2" charset="77"/>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7380286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170</TotalTime>
  <Words>806</Words>
  <Application>Microsoft Office PowerPoint</Application>
  <PresentationFormat>A4 Paper (210x297 mm)</PresentationFormat>
  <Paragraphs>27</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Yen-Si Tseng</dc:creator>
  <cp:lastModifiedBy>Yen-Si Tseng</cp:lastModifiedBy>
  <cp:revision>10</cp:revision>
  <dcterms:created xsi:type="dcterms:W3CDTF">2025-03-13T15:52:05Z</dcterms:created>
  <dcterms:modified xsi:type="dcterms:W3CDTF">2025-03-19T15:46:16Z</dcterms:modified>
</cp:coreProperties>
</file>